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DEEF68-81B1-4816-998C-53AB3C0B448E}" v="585" dt="2023-08-04T17:07:12.0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mphile Disemelo" userId="da823adbf0423a22" providerId="LiveId" clId="{50DEEF68-81B1-4816-998C-53AB3C0B448E}"/>
    <pc:docChg chg="undo custSel addSld modSld">
      <pc:chgData name="Omphile Disemelo" userId="da823adbf0423a22" providerId="LiveId" clId="{50DEEF68-81B1-4816-998C-53AB3C0B448E}" dt="2023-08-04T15:27:06.107" v="2455" actId="26606"/>
      <pc:docMkLst>
        <pc:docMk/>
      </pc:docMkLst>
      <pc:sldChg chg="modSp mod">
        <pc:chgData name="Omphile Disemelo" userId="da823adbf0423a22" providerId="LiveId" clId="{50DEEF68-81B1-4816-998C-53AB3C0B448E}" dt="2023-08-04T14:39:11.565" v="704" actId="20577"/>
        <pc:sldMkLst>
          <pc:docMk/>
          <pc:sldMk cId="1886719677" sldId="257"/>
        </pc:sldMkLst>
        <pc:spChg chg="mod">
          <ac:chgData name="Omphile Disemelo" userId="da823adbf0423a22" providerId="LiveId" clId="{50DEEF68-81B1-4816-998C-53AB3C0B448E}" dt="2023-08-04T14:39:11.565" v="704" actId="20577"/>
          <ac:spMkLst>
            <pc:docMk/>
            <pc:sldMk cId="1886719677" sldId="257"/>
            <ac:spMk id="3" creationId="{6B5BA6FE-0023-6120-E4F0-E34AA1F56087}"/>
          </ac:spMkLst>
        </pc:spChg>
        <pc:picChg chg="mod">
          <ac:chgData name="Omphile Disemelo" userId="da823adbf0423a22" providerId="LiveId" clId="{50DEEF68-81B1-4816-998C-53AB3C0B448E}" dt="2023-08-04T14:37:16.446" v="628" actId="1076"/>
          <ac:picMkLst>
            <pc:docMk/>
            <pc:sldMk cId="1886719677" sldId="257"/>
            <ac:picMk id="5" creationId="{B8929A69-C473-8903-B238-1A8A4E4BDFBF}"/>
          </ac:picMkLst>
        </pc:picChg>
      </pc:sldChg>
      <pc:sldChg chg="addSp delSp modSp mod setBg">
        <pc:chgData name="Omphile Disemelo" userId="da823adbf0423a22" providerId="LiveId" clId="{50DEEF68-81B1-4816-998C-53AB3C0B448E}" dt="2023-08-04T14:46:23.307" v="1076" actId="20577"/>
        <pc:sldMkLst>
          <pc:docMk/>
          <pc:sldMk cId="1759747607" sldId="258"/>
        </pc:sldMkLst>
        <pc:spChg chg="mod">
          <ac:chgData name="Omphile Disemelo" userId="da823adbf0423a22" providerId="LiveId" clId="{50DEEF68-81B1-4816-998C-53AB3C0B448E}" dt="2023-08-04T14:46:23.307" v="1076" actId="20577"/>
          <ac:spMkLst>
            <pc:docMk/>
            <pc:sldMk cId="1759747607" sldId="258"/>
            <ac:spMk id="2" creationId="{1DA20E22-1CEC-DD74-496D-4FC11DD36682}"/>
          </ac:spMkLst>
        </pc:spChg>
        <pc:spChg chg="mod">
          <ac:chgData name="Omphile Disemelo" userId="da823adbf0423a22" providerId="LiveId" clId="{50DEEF68-81B1-4816-998C-53AB3C0B448E}" dt="2023-08-04T14:45:47.196" v="1012" actId="20577"/>
          <ac:spMkLst>
            <pc:docMk/>
            <pc:sldMk cId="1759747607" sldId="258"/>
            <ac:spMk id="3" creationId="{FDD29B51-5225-A606-57D2-5836DE4C6FEA}"/>
          </ac:spMkLst>
        </pc:spChg>
        <pc:spChg chg="add del">
          <ac:chgData name="Omphile Disemelo" userId="da823adbf0423a22" providerId="LiveId" clId="{50DEEF68-81B1-4816-998C-53AB3C0B448E}" dt="2023-08-04T13:51:44.152" v="548" actId="26606"/>
          <ac:spMkLst>
            <pc:docMk/>
            <pc:sldMk cId="1759747607" sldId="258"/>
            <ac:spMk id="9" creationId="{8181FC64-B306-4821-98E2-780662EFC486}"/>
          </ac:spMkLst>
        </pc:spChg>
        <pc:spChg chg="add">
          <ac:chgData name="Omphile Disemelo" userId="da823adbf0423a22" providerId="LiveId" clId="{50DEEF68-81B1-4816-998C-53AB3C0B448E}" dt="2023-08-04T13:51:44.172" v="549" actId="26606"/>
          <ac:spMkLst>
            <pc:docMk/>
            <pc:sldMk cId="1759747607" sldId="258"/>
            <ac:spMk id="10" creationId="{3D5FBB81-B61B-416A-8F5D-A8DDF62530F1}"/>
          </ac:spMkLst>
        </pc:spChg>
        <pc:spChg chg="add del">
          <ac:chgData name="Omphile Disemelo" userId="da823adbf0423a22" providerId="LiveId" clId="{50DEEF68-81B1-4816-998C-53AB3C0B448E}" dt="2023-08-04T13:51:44.152" v="548" actId="26606"/>
          <ac:spMkLst>
            <pc:docMk/>
            <pc:sldMk cId="1759747607" sldId="258"/>
            <ac:spMk id="11" creationId="{5871FC61-DD4E-47D4-81FD-8A7E7D12B371}"/>
          </ac:spMkLst>
        </pc:spChg>
        <pc:spChg chg="add">
          <ac:chgData name="Omphile Disemelo" userId="da823adbf0423a22" providerId="LiveId" clId="{50DEEF68-81B1-4816-998C-53AB3C0B448E}" dt="2023-08-04T13:51:44.172" v="549" actId="26606"/>
          <ac:spMkLst>
            <pc:docMk/>
            <pc:sldMk cId="1759747607" sldId="258"/>
            <ac:spMk id="12" creationId="{40C0D7D4-D83D-4C58-87D1-955F0A9173D7}"/>
          </ac:spMkLst>
        </pc:spChg>
        <pc:spChg chg="add del">
          <ac:chgData name="Omphile Disemelo" userId="da823adbf0423a22" providerId="LiveId" clId="{50DEEF68-81B1-4816-998C-53AB3C0B448E}" dt="2023-08-04T13:51:44.152" v="548" actId="26606"/>
          <ac:spMkLst>
            <pc:docMk/>
            <pc:sldMk cId="1759747607" sldId="258"/>
            <ac:spMk id="13" creationId="{829A1E2C-5AC8-40FC-99E9-832069D39792}"/>
          </ac:spMkLst>
        </pc:spChg>
        <pc:spChg chg="add">
          <ac:chgData name="Omphile Disemelo" userId="da823adbf0423a22" providerId="LiveId" clId="{50DEEF68-81B1-4816-998C-53AB3C0B448E}" dt="2023-08-04T13:51:44.172" v="549" actId="26606"/>
          <ac:spMkLst>
            <pc:docMk/>
            <pc:sldMk cId="1759747607" sldId="258"/>
            <ac:spMk id="14" creationId="{15F9A324-404E-4C5D-AFF0-C5D0D84182B0}"/>
          </ac:spMkLst>
        </pc:spChg>
        <pc:spChg chg="add del">
          <ac:chgData name="Omphile Disemelo" userId="da823adbf0423a22" providerId="LiveId" clId="{50DEEF68-81B1-4816-998C-53AB3C0B448E}" dt="2023-08-04T13:51:44.152" v="548" actId="26606"/>
          <ac:spMkLst>
            <pc:docMk/>
            <pc:sldMk cId="1759747607" sldId="258"/>
            <ac:spMk id="15" creationId="{55C54A75-E44A-4147-B9D0-FF46CFD31612}"/>
          </ac:spMkLst>
        </pc:spChg>
        <pc:spChg chg="add">
          <ac:chgData name="Omphile Disemelo" userId="da823adbf0423a22" providerId="LiveId" clId="{50DEEF68-81B1-4816-998C-53AB3C0B448E}" dt="2023-08-04T13:51:44.172" v="549" actId="26606"/>
          <ac:spMkLst>
            <pc:docMk/>
            <pc:sldMk cId="1759747607" sldId="258"/>
            <ac:spMk id="16" creationId="{AC4CE3C4-3600-4353-9FE1-B32D06BEF02B}"/>
          </ac:spMkLst>
        </pc:spChg>
        <pc:picChg chg="add del">
          <ac:chgData name="Omphile Disemelo" userId="da823adbf0423a22" providerId="LiveId" clId="{50DEEF68-81B1-4816-998C-53AB3C0B448E}" dt="2023-08-04T13:51:44.152" v="548" actId="26606"/>
          <ac:picMkLst>
            <pc:docMk/>
            <pc:sldMk cId="1759747607" sldId="258"/>
            <ac:picMk id="5" creationId="{ED240F6B-2B00-B4BE-96B9-D8899C3CDFFD}"/>
          </ac:picMkLst>
        </pc:picChg>
        <pc:picChg chg="add">
          <ac:chgData name="Omphile Disemelo" userId="da823adbf0423a22" providerId="LiveId" clId="{50DEEF68-81B1-4816-998C-53AB3C0B448E}" dt="2023-08-04T13:51:44.172" v="549" actId="26606"/>
          <ac:picMkLst>
            <pc:docMk/>
            <pc:sldMk cId="1759747607" sldId="258"/>
            <ac:picMk id="7" creationId="{89BEC303-2971-3753-B17B-C8DF89D3EB87}"/>
          </ac:picMkLst>
        </pc:picChg>
      </pc:sldChg>
      <pc:sldChg chg="addSp delSp modSp mod setBg">
        <pc:chgData name="Omphile Disemelo" userId="da823adbf0423a22" providerId="LiveId" clId="{50DEEF68-81B1-4816-998C-53AB3C0B448E}" dt="2023-08-04T15:14:08.956" v="1987" actId="26606"/>
        <pc:sldMkLst>
          <pc:docMk/>
          <pc:sldMk cId="722760408" sldId="259"/>
        </pc:sldMkLst>
        <pc:spChg chg="mod">
          <ac:chgData name="Omphile Disemelo" userId="da823adbf0423a22" providerId="LiveId" clId="{50DEEF68-81B1-4816-998C-53AB3C0B448E}" dt="2023-08-04T15:14:08.956" v="1987" actId="26606"/>
          <ac:spMkLst>
            <pc:docMk/>
            <pc:sldMk cId="722760408" sldId="259"/>
            <ac:spMk id="2" creationId="{62AC6AFA-1C31-E280-8435-3D4638D5E3BA}"/>
          </ac:spMkLst>
        </pc:spChg>
        <pc:spChg chg="del">
          <ac:chgData name="Omphile Disemelo" userId="da823adbf0423a22" providerId="LiveId" clId="{50DEEF68-81B1-4816-998C-53AB3C0B448E}" dt="2023-08-04T14:29:11.121" v="614" actId="931"/>
          <ac:spMkLst>
            <pc:docMk/>
            <pc:sldMk cId="722760408" sldId="259"/>
            <ac:spMk id="3" creationId="{87B91F3B-2C0D-5938-F343-A21C0C0A1512}"/>
          </ac:spMkLst>
        </pc:spChg>
        <pc:spChg chg="add del mod">
          <ac:chgData name="Omphile Disemelo" userId="da823adbf0423a22" providerId="LiveId" clId="{50DEEF68-81B1-4816-998C-53AB3C0B448E}" dt="2023-08-04T14:25:43.641" v="613" actId="21"/>
          <ac:spMkLst>
            <pc:docMk/>
            <pc:sldMk cId="722760408" sldId="259"/>
            <ac:spMk id="4" creationId="{12A4012F-169F-06D6-C4EE-59D9397A75E9}"/>
          </ac:spMkLst>
        </pc:spChg>
        <pc:spChg chg="add del mod">
          <ac:chgData name="Omphile Disemelo" userId="da823adbf0423a22" providerId="LiveId" clId="{50DEEF68-81B1-4816-998C-53AB3C0B448E}" dt="2023-08-04T14:31:27.181" v="618" actId="1032"/>
          <ac:spMkLst>
            <pc:docMk/>
            <pc:sldMk cId="722760408" sldId="259"/>
            <ac:spMk id="8" creationId="{19EF779E-6829-9C19-DF22-FDD5A0516644}"/>
          </ac:spMkLst>
        </pc:spChg>
        <pc:spChg chg="add mod">
          <ac:chgData name="Omphile Disemelo" userId="da823adbf0423a22" providerId="LiveId" clId="{50DEEF68-81B1-4816-998C-53AB3C0B448E}" dt="2023-08-04T15:14:08.956" v="1987" actId="26606"/>
          <ac:spMkLst>
            <pc:docMk/>
            <pc:sldMk cId="722760408" sldId="259"/>
            <ac:spMk id="11" creationId="{8ECE4A89-F1EB-5AB9-0753-E6D3BFF2EB2A}"/>
          </ac:spMkLst>
        </pc:spChg>
        <pc:spChg chg="add del">
          <ac:chgData name="Omphile Disemelo" userId="da823adbf0423a22" providerId="LiveId" clId="{50DEEF68-81B1-4816-998C-53AB3C0B448E}" dt="2023-08-04T15:14:08.956" v="1987" actId="26606"/>
          <ac:spMkLst>
            <pc:docMk/>
            <pc:sldMk cId="722760408" sldId="259"/>
            <ac:spMk id="17" creationId="{8181FC64-B306-4821-98E2-780662EFC486}"/>
          </ac:spMkLst>
        </pc:spChg>
        <pc:spChg chg="add del">
          <ac:chgData name="Omphile Disemelo" userId="da823adbf0423a22" providerId="LiveId" clId="{50DEEF68-81B1-4816-998C-53AB3C0B448E}" dt="2023-08-04T15:14:08.956" v="1987" actId="26606"/>
          <ac:spMkLst>
            <pc:docMk/>
            <pc:sldMk cId="722760408" sldId="259"/>
            <ac:spMk id="19" creationId="{5871FC61-DD4E-47D4-81FD-8A7E7D12B371}"/>
          </ac:spMkLst>
        </pc:spChg>
        <pc:spChg chg="add del">
          <ac:chgData name="Omphile Disemelo" userId="da823adbf0423a22" providerId="LiveId" clId="{50DEEF68-81B1-4816-998C-53AB3C0B448E}" dt="2023-08-04T15:14:08.956" v="1987" actId="26606"/>
          <ac:spMkLst>
            <pc:docMk/>
            <pc:sldMk cId="722760408" sldId="259"/>
            <ac:spMk id="21" creationId="{829A1E2C-5AC8-40FC-99E9-832069D39792}"/>
          </ac:spMkLst>
        </pc:spChg>
        <pc:spChg chg="add del">
          <ac:chgData name="Omphile Disemelo" userId="da823adbf0423a22" providerId="LiveId" clId="{50DEEF68-81B1-4816-998C-53AB3C0B448E}" dt="2023-08-04T15:14:08.956" v="1987" actId="26606"/>
          <ac:spMkLst>
            <pc:docMk/>
            <pc:sldMk cId="722760408" sldId="259"/>
            <ac:spMk id="23" creationId="{55C54A75-E44A-4147-B9D0-FF46CFD31612}"/>
          </ac:spMkLst>
        </pc:spChg>
        <pc:spChg chg="add">
          <ac:chgData name="Omphile Disemelo" userId="da823adbf0423a22" providerId="LiveId" clId="{50DEEF68-81B1-4816-998C-53AB3C0B448E}" dt="2023-08-04T15:14:08.956" v="1987" actId="26606"/>
          <ac:spMkLst>
            <pc:docMk/>
            <pc:sldMk cId="722760408" sldId="259"/>
            <ac:spMk id="28" creationId="{AC14302F-E955-47D0-A56B-D1D1A6953B51}"/>
          </ac:spMkLst>
        </pc:spChg>
        <pc:grpChg chg="add">
          <ac:chgData name="Omphile Disemelo" userId="da823adbf0423a22" providerId="LiveId" clId="{50DEEF68-81B1-4816-998C-53AB3C0B448E}" dt="2023-08-04T15:14:08.956" v="1987" actId="26606"/>
          <ac:grpSpMkLst>
            <pc:docMk/>
            <pc:sldMk cId="722760408" sldId="259"/>
            <ac:grpSpMk id="30" creationId="{572E366A-B6DD-4F06-A42A-FF634FDE1BE1}"/>
          </ac:grpSpMkLst>
        </pc:grpChg>
        <pc:graphicFrameChg chg="add del mod modGraphic">
          <ac:chgData name="Omphile Disemelo" userId="da823adbf0423a22" providerId="LiveId" clId="{50DEEF68-81B1-4816-998C-53AB3C0B448E}" dt="2023-08-04T14:46:34.668" v="1077" actId="21"/>
          <ac:graphicFrameMkLst>
            <pc:docMk/>
            <pc:sldMk cId="722760408" sldId="259"/>
            <ac:graphicFrameMk id="9" creationId="{D1318256-6941-5E69-484E-838D94AB1545}"/>
          </ac:graphicFrameMkLst>
        </pc:graphicFrameChg>
        <pc:picChg chg="add del mod">
          <ac:chgData name="Omphile Disemelo" userId="da823adbf0423a22" providerId="LiveId" clId="{50DEEF68-81B1-4816-998C-53AB3C0B448E}" dt="2023-08-04T14:29:27.645" v="617" actId="21"/>
          <ac:picMkLst>
            <pc:docMk/>
            <pc:sldMk cId="722760408" sldId="259"/>
            <ac:picMk id="6" creationId="{9CCEC6AB-5BE4-C02C-17B0-296CD76034C1}"/>
          </ac:picMkLst>
        </pc:picChg>
        <pc:picChg chg="add del mod">
          <ac:chgData name="Omphile Disemelo" userId="da823adbf0423a22" providerId="LiveId" clId="{50DEEF68-81B1-4816-998C-53AB3C0B448E}" dt="2023-08-04T15:13:56.814" v="1986" actId="21"/>
          <ac:picMkLst>
            <pc:docMk/>
            <pc:sldMk cId="722760408" sldId="259"/>
            <ac:picMk id="13" creationId="{BCD99411-D696-1B3F-69CB-BDF97E2A73A8}"/>
          </ac:picMkLst>
        </pc:picChg>
      </pc:sldChg>
      <pc:sldChg chg="addSp delSp modSp new mod setBg">
        <pc:chgData name="Omphile Disemelo" userId="da823adbf0423a22" providerId="LiveId" clId="{50DEEF68-81B1-4816-998C-53AB3C0B448E}" dt="2023-08-04T15:27:06.107" v="2455" actId="26606"/>
        <pc:sldMkLst>
          <pc:docMk/>
          <pc:sldMk cId="2490873120" sldId="260"/>
        </pc:sldMkLst>
        <pc:spChg chg="add del">
          <ac:chgData name="Omphile Disemelo" userId="da823adbf0423a22" providerId="LiveId" clId="{50DEEF68-81B1-4816-998C-53AB3C0B448E}" dt="2023-08-04T15:24:34.507" v="2293" actId="26606"/>
          <ac:spMkLst>
            <pc:docMk/>
            <pc:sldMk cId="2490873120" sldId="260"/>
            <ac:spMk id="9" creationId="{5554C89C-373F-47FC-BB73-6842E569C38F}"/>
          </ac:spMkLst>
        </pc:spChg>
        <pc:spChg chg="add del">
          <ac:chgData name="Omphile Disemelo" userId="da823adbf0423a22" providerId="LiveId" clId="{50DEEF68-81B1-4816-998C-53AB3C0B448E}" dt="2023-08-04T15:24:34.507" v="2293" actId="26606"/>
          <ac:spMkLst>
            <pc:docMk/>
            <pc:sldMk cId="2490873120" sldId="260"/>
            <ac:spMk id="11" creationId="{FF100C7F-5272-46AB-9FC7-E66059915A86}"/>
          </ac:spMkLst>
        </pc:spChg>
        <pc:spChg chg="add del">
          <ac:chgData name="Omphile Disemelo" userId="da823adbf0423a22" providerId="LiveId" clId="{50DEEF68-81B1-4816-998C-53AB3C0B448E}" dt="2023-08-04T15:24:34.507" v="2293" actId="26606"/>
          <ac:spMkLst>
            <pc:docMk/>
            <pc:sldMk cId="2490873120" sldId="260"/>
            <ac:spMk id="13" creationId="{B4FEA6D5-DF59-4E15-B19F-159D0588B095}"/>
          </ac:spMkLst>
        </pc:spChg>
        <pc:spChg chg="add del">
          <ac:chgData name="Omphile Disemelo" userId="da823adbf0423a22" providerId="LiveId" clId="{50DEEF68-81B1-4816-998C-53AB3C0B448E}" dt="2023-08-04T15:24:34.507" v="2293" actId="26606"/>
          <ac:spMkLst>
            <pc:docMk/>
            <pc:sldMk cId="2490873120" sldId="260"/>
            <ac:spMk id="15" creationId="{36C8C9E5-F937-44A5-A519-EA719F03E75E}"/>
          </ac:spMkLst>
        </pc:spChg>
        <pc:spChg chg="add del">
          <ac:chgData name="Omphile Disemelo" userId="da823adbf0423a22" providerId="LiveId" clId="{50DEEF68-81B1-4816-998C-53AB3C0B448E}" dt="2023-08-04T15:24:36.391" v="2295" actId="26606"/>
          <ac:spMkLst>
            <pc:docMk/>
            <pc:sldMk cId="2490873120" sldId="260"/>
            <ac:spMk id="18" creationId="{40ACA6C3-F2FA-4894-85C1-9FA6051045C5}"/>
          </ac:spMkLst>
        </pc:spChg>
        <pc:spChg chg="add del">
          <ac:chgData name="Omphile Disemelo" userId="da823adbf0423a22" providerId="LiveId" clId="{50DEEF68-81B1-4816-998C-53AB3C0B448E}" dt="2023-08-04T15:24:36.391" v="2295" actId="26606"/>
          <ac:spMkLst>
            <pc:docMk/>
            <pc:sldMk cId="2490873120" sldId="260"/>
            <ac:spMk id="19" creationId="{76922BA5-6683-4195-97C3-F3D2A0BB16BD}"/>
          </ac:spMkLst>
        </pc:spChg>
        <pc:spChg chg="add del">
          <ac:chgData name="Omphile Disemelo" userId="da823adbf0423a22" providerId="LiveId" clId="{50DEEF68-81B1-4816-998C-53AB3C0B448E}" dt="2023-08-04T15:24:36.391" v="2295" actId="26606"/>
          <ac:spMkLst>
            <pc:docMk/>
            <pc:sldMk cId="2490873120" sldId="260"/>
            <ac:spMk id="20" creationId="{E59169C9-0DBE-4B66-9C16-22A64324AA6C}"/>
          </ac:spMkLst>
        </pc:spChg>
        <pc:spChg chg="add del">
          <ac:chgData name="Omphile Disemelo" userId="da823adbf0423a22" providerId="LiveId" clId="{50DEEF68-81B1-4816-998C-53AB3C0B448E}" dt="2023-08-04T15:24:36.391" v="2295" actId="26606"/>
          <ac:spMkLst>
            <pc:docMk/>
            <pc:sldMk cId="2490873120" sldId="260"/>
            <ac:spMk id="21" creationId="{F0457BB4-CED7-4065-8959-D6B51491BBAB}"/>
          </ac:spMkLst>
        </pc:spChg>
        <pc:spChg chg="add del">
          <ac:chgData name="Omphile Disemelo" userId="da823adbf0423a22" providerId="LiveId" clId="{50DEEF68-81B1-4816-998C-53AB3C0B448E}" dt="2023-08-04T15:24:37.675" v="2297" actId="26606"/>
          <ac:spMkLst>
            <pc:docMk/>
            <pc:sldMk cId="2490873120" sldId="260"/>
            <ac:spMk id="24" creationId="{5554C89C-373F-47FC-BB73-6842E569C38F}"/>
          </ac:spMkLst>
        </pc:spChg>
        <pc:spChg chg="add del">
          <ac:chgData name="Omphile Disemelo" userId="da823adbf0423a22" providerId="LiveId" clId="{50DEEF68-81B1-4816-998C-53AB3C0B448E}" dt="2023-08-04T15:24:37.675" v="2297" actId="26606"/>
          <ac:spMkLst>
            <pc:docMk/>
            <pc:sldMk cId="2490873120" sldId="260"/>
            <ac:spMk id="25" creationId="{FF100C7F-5272-46AB-9FC7-E66059915A86}"/>
          </ac:spMkLst>
        </pc:spChg>
        <pc:spChg chg="add del">
          <ac:chgData name="Omphile Disemelo" userId="da823adbf0423a22" providerId="LiveId" clId="{50DEEF68-81B1-4816-998C-53AB3C0B448E}" dt="2023-08-04T15:24:37.675" v="2297" actId="26606"/>
          <ac:spMkLst>
            <pc:docMk/>
            <pc:sldMk cId="2490873120" sldId="260"/>
            <ac:spMk id="26" creationId="{B4FEA6D5-DF59-4E15-B19F-159D0588B095}"/>
          </ac:spMkLst>
        </pc:spChg>
        <pc:spChg chg="add del">
          <ac:chgData name="Omphile Disemelo" userId="da823adbf0423a22" providerId="LiveId" clId="{50DEEF68-81B1-4816-998C-53AB3C0B448E}" dt="2023-08-04T15:24:37.675" v="2297" actId="26606"/>
          <ac:spMkLst>
            <pc:docMk/>
            <pc:sldMk cId="2490873120" sldId="260"/>
            <ac:spMk id="27" creationId="{36C8C9E5-F937-44A5-A519-EA719F03E75E}"/>
          </ac:spMkLst>
        </pc:spChg>
        <pc:spChg chg="add del">
          <ac:chgData name="Omphile Disemelo" userId="da823adbf0423a22" providerId="LiveId" clId="{50DEEF68-81B1-4816-998C-53AB3C0B448E}" dt="2023-08-04T15:24:43.390" v="2299" actId="26606"/>
          <ac:spMkLst>
            <pc:docMk/>
            <pc:sldMk cId="2490873120" sldId="260"/>
            <ac:spMk id="30" creationId="{AC14302F-E955-47D0-A56B-D1D1A6953B51}"/>
          </ac:spMkLst>
        </pc:spChg>
        <pc:spChg chg="add del">
          <ac:chgData name="Omphile Disemelo" userId="da823adbf0423a22" providerId="LiveId" clId="{50DEEF68-81B1-4816-998C-53AB3C0B448E}" dt="2023-08-04T15:24:48.674" v="2301" actId="26606"/>
          <ac:spMkLst>
            <pc:docMk/>
            <pc:sldMk cId="2490873120" sldId="260"/>
            <ac:spMk id="35" creationId="{5554C89C-373F-47FC-BB73-6842E569C38F}"/>
          </ac:spMkLst>
        </pc:spChg>
        <pc:spChg chg="add del">
          <ac:chgData name="Omphile Disemelo" userId="da823adbf0423a22" providerId="LiveId" clId="{50DEEF68-81B1-4816-998C-53AB3C0B448E}" dt="2023-08-04T15:24:48.674" v="2301" actId="26606"/>
          <ac:spMkLst>
            <pc:docMk/>
            <pc:sldMk cId="2490873120" sldId="260"/>
            <ac:spMk id="36" creationId="{FF100C7F-5272-46AB-9FC7-E66059915A86}"/>
          </ac:spMkLst>
        </pc:spChg>
        <pc:spChg chg="add del">
          <ac:chgData name="Omphile Disemelo" userId="da823adbf0423a22" providerId="LiveId" clId="{50DEEF68-81B1-4816-998C-53AB3C0B448E}" dt="2023-08-04T15:24:48.674" v="2301" actId="26606"/>
          <ac:spMkLst>
            <pc:docMk/>
            <pc:sldMk cId="2490873120" sldId="260"/>
            <ac:spMk id="37" creationId="{B4FEA6D5-DF59-4E15-B19F-159D0588B095}"/>
          </ac:spMkLst>
        </pc:spChg>
        <pc:spChg chg="add del">
          <ac:chgData name="Omphile Disemelo" userId="da823adbf0423a22" providerId="LiveId" clId="{50DEEF68-81B1-4816-998C-53AB3C0B448E}" dt="2023-08-04T15:24:48.674" v="2301" actId="26606"/>
          <ac:spMkLst>
            <pc:docMk/>
            <pc:sldMk cId="2490873120" sldId="260"/>
            <ac:spMk id="38" creationId="{36C8C9E5-F937-44A5-A519-EA719F03E75E}"/>
          </ac:spMkLst>
        </pc:spChg>
        <pc:grpChg chg="add del">
          <ac:chgData name="Omphile Disemelo" userId="da823adbf0423a22" providerId="LiveId" clId="{50DEEF68-81B1-4816-998C-53AB3C0B448E}" dt="2023-08-04T15:24:43.390" v="2299" actId="26606"/>
          <ac:grpSpMkLst>
            <pc:docMk/>
            <pc:sldMk cId="2490873120" sldId="260"/>
            <ac:grpSpMk id="31" creationId="{DC310F6C-D8CB-4984-9F9B-BA18C171928E}"/>
          </ac:grpSpMkLst>
        </pc:grpChg>
        <pc:graphicFrameChg chg="add mod modGraphic">
          <ac:chgData name="Omphile Disemelo" userId="da823adbf0423a22" providerId="LiveId" clId="{50DEEF68-81B1-4816-998C-53AB3C0B448E}" dt="2023-08-04T15:27:06.107" v="2455" actId="26606"/>
          <ac:graphicFrameMkLst>
            <pc:docMk/>
            <pc:sldMk cId="2490873120" sldId="260"/>
            <ac:graphicFrameMk id="2" creationId="{29D5A6CC-B92F-08B2-175F-9BF50DED11AB}"/>
          </ac:graphicFrameMkLst>
        </pc:graphicFrameChg>
        <pc:cxnChg chg="add del">
          <ac:chgData name="Omphile Disemelo" userId="da823adbf0423a22" providerId="LiveId" clId="{50DEEF68-81B1-4816-998C-53AB3C0B448E}" dt="2023-08-04T15:24:34.507" v="2293" actId="26606"/>
          <ac:cxnSpMkLst>
            <pc:docMk/>
            <pc:sldMk cId="2490873120" sldId="260"/>
            <ac:cxnSpMk id="7" creationId="{430127AE-B29E-4FDF-99D2-A2F1E7003F74}"/>
          </ac:cxnSpMkLst>
        </pc:cxnChg>
        <pc:cxnChg chg="add del">
          <ac:chgData name="Omphile Disemelo" userId="da823adbf0423a22" providerId="LiveId" clId="{50DEEF68-81B1-4816-998C-53AB3C0B448E}" dt="2023-08-04T15:24:36.391" v="2295" actId="26606"/>
          <ac:cxnSpMkLst>
            <pc:docMk/>
            <pc:sldMk cId="2490873120" sldId="260"/>
            <ac:cxnSpMk id="17" creationId="{430127AE-B29E-4FDF-99D2-A2F1E7003F74}"/>
          </ac:cxnSpMkLst>
        </pc:cxnChg>
        <pc:cxnChg chg="add del">
          <ac:chgData name="Omphile Disemelo" userId="da823adbf0423a22" providerId="LiveId" clId="{50DEEF68-81B1-4816-998C-53AB3C0B448E}" dt="2023-08-04T15:24:37.675" v="2297" actId="26606"/>
          <ac:cxnSpMkLst>
            <pc:docMk/>
            <pc:sldMk cId="2490873120" sldId="260"/>
            <ac:cxnSpMk id="23" creationId="{430127AE-B29E-4FDF-99D2-A2F1E7003F74}"/>
          </ac:cxnSpMkLst>
        </pc:cxnChg>
        <pc:cxnChg chg="add del">
          <ac:chgData name="Omphile Disemelo" userId="da823adbf0423a22" providerId="LiveId" clId="{50DEEF68-81B1-4816-998C-53AB3C0B448E}" dt="2023-08-04T15:24:43.390" v="2299" actId="26606"/>
          <ac:cxnSpMkLst>
            <pc:docMk/>
            <pc:sldMk cId="2490873120" sldId="260"/>
            <ac:cxnSpMk id="29" creationId="{430127AE-B29E-4FDF-99D2-A2F1E7003F74}"/>
          </ac:cxnSpMkLst>
        </pc:cxnChg>
        <pc:cxnChg chg="add del">
          <ac:chgData name="Omphile Disemelo" userId="da823adbf0423a22" providerId="LiveId" clId="{50DEEF68-81B1-4816-998C-53AB3C0B448E}" dt="2023-08-04T15:24:48.674" v="2301" actId="26606"/>
          <ac:cxnSpMkLst>
            <pc:docMk/>
            <pc:sldMk cId="2490873120" sldId="260"/>
            <ac:cxnSpMk id="34" creationId="{430127AE-B29E-4FDF-99D2-A2F1E7003F74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4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4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EF9A9B-5566-455A-85D7-DAFD43CD1B58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ZA"/>
        </a:p>
      </dgm:t>
    </dgm:pt>
    <dgm:pt modelId="{53A03477-7B52-44D1-8600-486966CFAA16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ZA"/>
            <a:t>Product Owner – Product specifications about the Grocery Shopping System.</a:t>
          </a:r>
        </a:p>
      </dgm:t>
    </dgm:pt>
    <dgm:pt modelId="{E68465EB-CAD4-4674-AEDC-86202A5D444A}" type="parTrans" cxnId="{EEFEBE79-425A-47D0-AF29-DCE6B2E8AE50}">
      <dgm:prSet/>
      <dgm:spPr/>
      <dgm:t>
        <a:bodyPr/>
        <a:lstStyle/>
        <a:p>
          <a:endParaRPr lang="en-ZA"/>
        </a:p>
      </dgm:t>
    </dgm:pt>
    <dgm:pt modelId="{A2D88529-60FE-479F-B5AB-44E2B3CB1545}" type="sibTrans" cxnId="{EEFEBE79-425A-47D0-AF29-DCE6B2E8AE50}">
      <dgm:prSet/>
      <dgm:spPr/>
      <dgm:t>
        <a:bodyPr/>
        <a:lstStyle/>
        <a:p>
          <a:endParaRPr lang="en-ZA"/>
        </a:p>
      </dgm:t>
    </dgm:pt>
    <dgm:pt modelId="{6359EEC1-9E95-485D-ADCD-070E45EA6A25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ZA"/>
            <a:t>Scrum Master – gives out tasks to the developers, in charge of ensuring the tasks are done on time. </a:t>
          </a:r>
        </a:p>
      </dgm:t>
    </dgm:pt>
    <dgm:pt modelId="{5DB7FEFB-75C7-455B-B126-7C1FC9429E9B}" type="parTrans" cxnId="{94A49ABD-A391-45A3-AAA5-5B784C7FC93D}">
      <dgm:prSet/>
      <dgm:spPr/>
      <dgm:t>
        <a:bodyPr/>
        <a:lstStyle/>
        <a:p>
          <a:endParaRPr lang="en-ZA"/>
        </a:p>
      </dgm:t>
    </dgm:pt>
    <dgm:pt modelId="{FE456A68-73EB-43F5-8A8D-30A9F820A351}" type="sibTrans" cxnId="{94A49ABD-A391-45A3-AAA5-5B784C7FC93D}">
      <dgm:prSet/>
      <dgm:spPr/>
      <dgm:t>
        <a:bodyPr/>
        <a:lstStyle/>
        <a:p>
          <a:endParaRPr lang="en-ZA"/>
        </a:p>
      </dgm:t>
    </dgm:pt>
    <dgm:pt modelId="{A57D7DCD-665F-4AE4-BCDF-729BB95F062B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ZA"/>
            <a:t> Developers – Java Development to meet the requirements of the product owner.</a:t>
          </a:r>
        </a:p>
      </dgm:t>
    </dgm:pt>
    <dgm:pt modelId="{8F0D499D-EBF3-4B32-8F6B-B84502613C05}" type="parTrans" cxnId="{3EB12A8E-46BD-430A-B0D0-CE2E2FF0C7C3}">
      <dgm:prSet/>
      <dgm:spPr/>
      <dgm:t>
        <a:bodyPr/>
        <a:lstStyle/>
        <a:p>
          <a:endParaRPr lang="en-ZA"/>
        </a:p>
      </dgm:t>
    </dgm:pt>
    <dgm:pt modelId="{9A66A39F-08FC-4CBD-B841-282E12109664}" type="sibTrans" cxnId="{3EB12A8E-46BD-430A-B0D0-CE2E2FF0C7C3}">
      <dgm:prSet/>
      <dgm:spPr/>
      <dgm:t>
        <a:bodyPr/>
        <a:lstStyle/>
        <a:p>
          <a:endParaRPr lang="en-ZA"/>
        </a:p>
      </dgm:t>
    </dgm:pt>
    <dgm:pt modelId="{F9DC7D35-8B1D-4E3B-A3C3-187DDE54E641}" type="pres">
      <dgm:prSet presAssocID="{80EF9A9B-5566-455A-85D7-DAFD43CD1B58}" presName="root" presStyleCnt="0">
        <dgm:presLayoutVars>
          <dgm:dir/>
          <dgm:resizeHandles val="exact"/>
        </dgm:presLayoutVars>
      </dgm:prSet>
      <dgm:spPr/>
    </dgm:pt>
    <dgm:pt modelId="{CEBFDAAB-5AEC-4816-B8DB-6C3382BA3A32}" type="pres">
      <dgm:prSet presAssocID="{53A03477-7B52-44D1-8600-486966CFAA16}" presName="compNode" presStyleCnt="0"/>
      <dgm:spPr/>
    </dgm:pt>
    <dgm:pt modelId="{7148B110-02BE-4F62-AAE8-3378DF75BF72}" type="pres">
      <dgm:prSet presAssocID="{53A03477-7B52-44D1-8600-486966CFAA16}" presName="iconBgRect" presStyleLbl="bgShp" presStyleIdx="0" presStyleCnt="3"/>
      <dgm:spPr/>
    </dgm:pt>
    <dgm:pt modelId="{0DD14A54-FE83-4C1A-AA63-D3ABDFDE5D16}" type="pres">
      <dgm:prSet presAssocID="{53A03477-7B52-44D1-8600-486966CFAA1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ruit Bowl"/>
        </a:ext>
      </dgm:extLst>
    </dgm:pt>
    <dgm:pt modelId="{99C598E6-76CC-4438-ADE9-F307E1F92B35}" type="pres">
      <dgm:prSet presAssocID="{53A03477-7B52-44D1-8600-486966CFAA16}" presName="spaceRect" presStyleCnt="0"/>
      <dgm:spPr/>
    </dgm:pt>
    <dgm:pt modelId="{638263E0-2E62-4FDE-A42D-3F6DA6C082D3}" type="pres">
      <dgm:prSet presAssocID="{53A03477-7B52-44D1-8600-486966CFAA16}" presName="textRect" presStyleLbl="revTx" presStyleIdx="0" presStyleCnt="3">
        <dgm:presLayoutVars>
          <dgm:chMax val="1"/>
          <dgm:chPref val="1"/>
        </dgm:presLayoutVars>
      </dgm:prSet>
      <dgm:spPr/>
    </dgm:pt>
    <dgm:pt modelId="{57809D55-7F3D-455C-9382-9BD349DE21B8}" type="pres">
      <dgm:prSet presAssocID="{A2D88529-60FE-479F-B5AB-44E2B3CB1545}" presName="sibTrans" presStyleCnt="0"/>
      <dgm:spPr/>
    </dgm:pt>
    <dgm:pt modelId="{94B3F2C2-1DF1-4931-9DA5-7BDEC04B4E88}" type="pres">
      <dgm:prSet presAssocID="{6359EEC1-9E95-485D-ADCD-070E45EA6A25}" presName="compNode" presStyleCnt="0"/>
      <dgm:spPr/>
    </dgm:pt>
    <dgm:pt modelId="{49131A9D-C2B7-40FC-B458-620DC03B4165}" type="pres">
      <dgm:prSet presAssocID="{6359EEC1-9E95-485D-ADCD-070E45EA6A25}" presName="iconBgRect" presStyleLbl="bgShp" presStyleIdx="1" presStyleCnt="3"/>
      <dgm:spPr/>
    </dgm:pt>
    <dgm:pt modelId="{21EF00A5-8A0A-4E4B-8120-298B590ECFDA}" type="pres">
      <dgm:prSet presAssocID="{6359EEC1-9E95-485D-ADCD-070E45EA6A2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ACACBB46-A898-4924-8FB7-F2AF907FADFA}" type="pres">
      <dgm:prSet presAssocID="{6359EEC1-9E95-485D-ADCD-070E45EA6A25}" presName="spaceRect" presStyleCnt="0"/>
      <dgm:spPr/>
    </dgm:pt>
    <dgm:pt modelId="{034FE00D-E98A-4C4B-A589-863C67D27FD0}" type="pres">
      <dgm:prSet presAssocID="{6359EEC1-9E95-485D-ADCD-070E45EA6A25}" presName="textRect" presStyleLbl="revTx" presStyleIdx="1" presStyleCnt="3">
        <dgm:presLayoutVars>
          <dgm:chMax val="1"/>
          <dgm:chPref val="1"/>
        </dgm:presLayoutVars>
      </dgm:prSet>
      <dgm:spPr/>
    </dgm:pt>
    <dgm:pt modelId="{423667B1-C70D-437B-8EE1-28C94F588B3D}" type="pres">
      <dgm:prSet presAssocID="{FE456A68-73EB-43F5-8A8D-30A9F820A351}" presName="sibTrans" presStyleCnt="0"/>
      <dgm:spPr/>
    </dgm:pt>
    <dgm:pt modelId="{29AD4E36-1ECB-4686-9C3C-179106E97EFE}" type="pres">
      <dgm:prSet presAssocID="{A57D7DCD-665F-4AE4-BCDF-729BB95F062B}" presName="compNode" presStyleCnt="0"/>
      <dgm:spPr/>
    </dgm:pt>
    <dgm:pt modelId="{13564EA1-F0FC-444E-A6A4-6BBA5AC8AA4D}" type="pres">
      <dgm:prSet presAssocID="{A57D7DCD-665F-4AE4-BCDF-729BB95F062B}" presName="iconBgRect" presStyleLbl="bgShp" presStyleIdx="2" presStyleCnt="3"/>
      <dgm:spPr/>
    </dgm:pt>
    <dgm:pt modelId="{3C904550-0A94-41E3-8297-4A53AE0A217F}" type="pres">
      <dgm:prSet presAssocID="{A57D7DCD-665F-4AE4-BCDF-729BB95F062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B5F868AE-85BD-49C7-9611-8CA3D726A6E4}" type="pres">
      <dgm:prSet presAssocID="{A57D7DCD-665F-4AE4-BCDF-729BB95F062B}" presName="spaceRect" presStyleCnt="0"/>
      <dgm:spPr/>
    </dgm:pt>
    <dgm:pt modelId="{76273F5A-C8C8-429A-8211-AB3041D23A8B}" type="pres">
      <dgm:prSet presAssocID="{A57D7DCD-665F-4AE4-BCDF-729BB95F062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09B656E-A3BF-4C26-AE78-CFDC1D6CA19C}" type="presOf" srcId="{80EF9A9B-5566-455A-85D7-DAFD43CD1B58}" destId="{F9DC7D35-8B1D-4E3B-A3C3-187DDE54E641}" srcOrd="0" destOrd="0" presId="urn:microsoft.com/office/officeart/2018/5/layout/IconCircleLabelList"/>
    <dgm:cxn modelId="{57876B70-F73B-4244-B3F2-F21520109F40}" type="presOf" srcId="{6359EEC1-9E95-485D-ADCD-070E45EA6A25}" destId="{034FE00D-E98A-4C4B-A589-863C67D27FD0}" srcOrd="0" destOrd="0" presId="urn:microsoft.com/office/officeart/2018/5/layout/IconCircleLabelList"/>
    <dgm:cxn modelId="{EEFEBE79-425A-47D0-AF29-DCE6B2E8AE50}" srcId="{80EF9A9B-5566-455A-85D7-DAFD43CD1B58}" destId="{53A03477-7B52-44D1-8600-486966CFAA16}" srcOrd="0" destOrd="0" parTransId="{E68465EB-CAD4-4674-AEDC-86202A5D444A}" sibTransId="{A2D88529-60FE-479F-B5AB-44E2B3CB1545}"/>
    <dgm:cxn modelId="{3EB12A8E-46BD-430A-B0D0-CE2E2FF0C7C3}" srcId="{80EF9A9B-5566-455A-85D7-DAFD43CD1B58}" destId="{A57D7DCD-665F-4AE4-BCDF-729BB95F062B}" srcOrd="2" destOrd="0" parTransId="{8F0D499D-EBF3-4B32-8F6B-B84502613C05}" sibTransId="{9A66A39F-08FC-4CBD-B841-282E12109664}"/>
    <dgm:cxn modelId="{94A49ABD-A391-45A3-AAA5-5B784C7FC93D}" srcId="{80EF9A9B-5566-455A-85D7-DAFD43CD1B58}" destId="{6359EEC1-9E95-485D-ADCD-070E45EA6A25}" srcOrd="1" destOrd="0" parTransId="{5DB7FEFB-75C7-455B-B126-7C1FC9429E9B}" sibTransId="{FE456A68-73EB-43F5-8A8D-30A9F820A351}"/>
    <dgm:cxn modelId="{9662B2C0-7BBC-413F-97A7-E27A87A4E074}" type="presOf" srcId="{A57D7DCD-665F-4AE4-BCDF-729BB95F062B}" destId="{76273F5A-C8C8-429A-8211-AB3041D23A8B}" srcOrd="0" destOrd="0" presId="urn:microsoft.com/office/officeart/2018/5/layout/IconCircleLabelList"/>
    <dgm:cxn modelId="{AFFF15E1-7893-4DC4-9BE9-544C72BD0F75}" type="presOf" srcId="{53A03477-7B52-44D1-8600-486966CFAA16}" destId="{638263E0-2E62-4FDE-A42D-3F6DA6C082D3}" srcOrd="0" destOrd="0" presId="urn:microsoft.com/office/officeart/2018/5/layout/IconCircleLabelList"/>
    <dgm:cxn modelId="{DE6D8A29-B8AD-4B0E-A5E8-900A19D9C103}" type="presParOf" srcId="{F9DC7D35-8B1D-4E3B-A3C3-187DDE54E641}" destId="{CEBFDAAB-5AEC-4816-B8DB-6C3382BA3A32}" srcOrd="0" destOrd="0" presId="urn:microsoft.com/office/officeart/2018/5/layout/IconCircleLabelList"/>
    <dgm:cxn modelId="{44DF7B13-7E17-4FF7-BB2F-CE36CF0FCF00}" type="presParOf" srcId="{CEBFDAAB-5AEC-4816-B8DB-6C3382BA3A32}" destId="{7148B110-02BE-4F62-AAE8-3378DF75BF72}" srcOrd="0" destOrd="0" presId="urn:microsoft.com/office/officeart/2018/5/layout/IconCircleLabelList"/>
    <dgm:cxn modelId="{61BF51A5-2B94-4377-A0F7-BD890E77E804}" type="presParOf" srcId="{CEBFDAAB-5AEC-4816-B8DB-6C3382BA3A32}" destId="{0DD14A54-FE83-4C1A-AA63-D3ABDFDE5D16}" srcOrd="1" destOrd="0" presId="urn:microsoft.com/office/officeart/2018/5/layout/IconCircleLabelList"/>
    <dgm:cxn modelId="{D0D09BB9-F94F-4503-99C0-4331D9908329}" type="presParOf" srcId="{CEBFDAAB-5AEC-4816-B8DB-6C3382BA3A32}" destId="{99C598E6-76CC-4438-ADE9-F307E1F92B35}" srcOrd="2" destOrd="0" presId="urn:microsoft.com/office/officeart/2018/5/layout/IconCircleLabelList"/>
    <dgm:cxn modelId="{AF6D3953-58C1-4CA7-8501-6C7BB04B1A11}" type="presParOf" srcId="{CEBFDAAB-5AEC-4816-B8DB-6C3382BA3A32}" destId="{638263E0-2E62-4FDE-A42D-3F6DA6C082D3}" srcOrd="3" destOrd="0" presId="urn:microsoft.com/office/officeart/2018/5/layout/IconCircleLabelList"/>
    <dgm:cxn modelId="{D1356727-31A7-48D9-8450-538AE331A270}" type="presParOf" srcId="{F9DC7D35-8B1D-4E3B-A3C3-187DDE54E641}" destId="{57809D55-7F3D-455C-9382-9BD349DE21B8}" srcOrd="1" destOrd="0" presId="urn:microsoft.com/office/officeart/2018/5/layout/IconCircleLabelList"/>
    <dgm:cxn modelId="{367CF4F1-1C59-490B-8879-9085D4FD44EE}" type="presParOf" srcId="{F9DC7D35-8B1D-4E3B-A3C3-187DDE54E641}" destId="{94B3F2C2-1DF1-4931-9DA5-7BDEC04B4E88}" srcOrd="2" destOrd="0" presId="urn:microsoft.com/office/officeart/2018/5/layout/IconCircleLabelList"/>
    <dgm:cxn modelId="{8306A03E-E522-4253-9CC3-CE9890230A91}" type="presParOf" srcId="{94B3F2C2-1DF1-4931-9DA5-7BDEC04B4E88}" destId="{49131A9D-C2B7-40FC-B458-620DC03B4165}" srcOrd="0" destOrd="0" presId="urn:microsoft.com/office/officeart/2018/5/layout/IconCircleLabelList"/>
    <dgm:cxn modelId="{F38B0708-5AD4-4DFB-A73A-BB87A5E69303}" type="presParOf" srcId="{94B3F2C2-1DF1-4931-9DA5-7BDEC04B4E88}" destId="{21EF00A5-8A0A-4E4B-8120-298B590ECFDA}" srcOrd="1" destOrd="0" presId="urn:microsoft.com/office/officeart/2018/5/layout/IconCircleLabelList"/>
    <dgm:cxn modelId="{4E38756E-63FA-46E4-AE9B-77DBB2D68B25}" type="presParOf" srcId="{94B3F2C2-1DF1-4931-9DA5-7BDEC04B4E88}" destId="{ACACBB46-A898-4924-8FB7-F2AF907FADFA}" srcOrd="2" destOrd="0" presId="urn:microsoft.com/office/officeart/2018/5/layout/IconCircleLabelList"/>
    <dgm:cxn modelId="{B6B19FA6-7D22-4A09-9F43-FB26D67CE233}" type="presParOf" srcId="{94B3F2C2-1DF1-4931-9DA5-7BDEC04B4E88}" destId="{034FE00D-E98A-4C4B-A589-863C67D27FD0}" srcOrd="3" destOrd="0" presId="urn:microsoft.com/office/officeart/2018/5/layout/IconCircleLabelList"/>
    <dgm:cxn modelId="{EAAEE6AA-BC53-4A57-AA62-B95586CE210D}" type="presParOf" srcId="{F9DC7D35-8B1D-4E3B-A3C3-187DDE54E641}" destId="{423667B1-C70D-437B-8EE1-28C94F588B3D}" srcOrd="3" destOrd="0" presId="urn:microsoft.com/office/officeart/2018/5/layout/IconCircleLabelList"/>
    <dgm:cxn modelId="{0CB359CA-2DEC-4232-9792-8D55E5A59B44}" type="presParOf" srcId="{F9DC7D35-8B1D-4E3B-A3C3-187DDE54E641}" destId="{29AD4E36-1ECB-4686-9C3C-179106E97EFE}" srcOrd="4" destOrd="0" presId="urn:microsoft.com/office/officeart/2018/5/layout/IconCircleLabelList"/>
    <dgm:cxn modelId="{927209E2-93EF-4594-A00C-3FF892C22C32}" type="presParOf" srcId="{29AD4E36-1ECB-4686-9C3C-179106E97EFE}" destId="{13564EA1-F0FC-444E-A6A4-6BBA5AC8AA4D}" srcOrd="0" destOrd="0" presId="urn:microsoft.com/office/officeart/2018/5/layout/IconCircleLabelList"/>
    <dgm:cxn modelId="{FDEC919B-0179-49D4-AD80-8A9854929827}" type="presParOf" srcId="{29AD4E36-1ECB-4686-9C3C-179106E97EFE}" destId="{3C904550-0A94-41E3-8297-4A53AE0A217F}" srcOrd="1" destOrd="0" presId="urn:microsoft.com/office/officeart/2018/5/layout/IconCircleLabelList"/>
    <dgm:cxn modelId="{48D5AE4B-9888-45F0-A773-EE7B19E5F551}" type="presParOf" srcId="{29AD4E36-1ECB-4686-9C3C-179106E97EFE}" destId="{B5F868AE-85BD-49C7-9611-8CA3D726A6E4}" srcOrd="2" destOrd="0" presId="urn:microsoft.com/office/officeart/2018/5/layout/IconCircleLabelList"/>
    <dgm:cxn modelId="{D92AE47E-87A2-4B95-8683-8A6696B0819E}" type="presParOf" srcId="{29AD4E36-1ECB-4686-9C3C-179106E97EFE}" destId="{76273F5A-C8C8-429A-8211-AB3041D23A8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48B110-02BE-4F62-AAE8-3378DF75BF72}">
      <dsp:nvSpPr>
        <dsp:cNvPr id="0" name=""/>
        <dsp:cNvSpPr/>
      </dsp:nvSpPr>
      <dsp:spPr>
        <a:xfrm>
          <a:off x="484249" y="1195505"/>
          <a:ext cx="1475437" cy="147543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D14A54-FE83-4C1A-AA63-D3ABDFDE5D16}">
      <dsp:nvSpPr>
        <dsp:cNvPr id="0" name=""/>
        <dsp:cNvSpPr/>
      </dsp:nvSpPr>
      <dsp:spPr>
        <a:xfrm>
          <a:off x="798687" y="1509942"/>
          <a:ext cx="846562" cy="84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8263E0-2E62-4FDE-A42D-3F6DA6C082D3}">
      <dsp:nvSpPr>
        <dsp:cNvPr id="0" name=""/>
        <dsp:cNvSpPr/>
      </dsp:nvSpPr>
      <dsp:spPr>
        <a:xfrm>
          <a:off x="12593" y="3130505"/>
          <a:ext cx="2418750" cy="109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ZA" sz="1100" kern="1200"/>
            <a:t>Product Owner – Product specifications about the Grocery Shopping System.</a:t>
          </a:r>
        </a:p>
      </dsp:txBody>
      <dsp:txXfrm>
        <a:off x="12593" y="3130505"/>
        <a:ext cx="2418750" cy="1092656"/>
      </dsp:txXfrm>
    </dsp:sp>
    <dsp:sp modelId="{49131A9D-C2B7-40FC-B458-620DC03B4165}">
      <dsp:nvSpPr>
        <dsp:cNvPr id="0" name=""/>
        <dsp:cNvSpPr/>
      </dsp:nvSpPr>
      <dsp:spPr>
        <a:xfrm>
          <a:off x="3326281" y="1195505"/>
          <a:ext cx="1475437" cy="147543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EF00A5-8A0A-4E4B-8120-298B590ECFDA}">
      <dsp:nvSpPr>
        <dsp:cNvPr id="0" name=""/>
        <dsp:cNvSpPr/>
      </dsp:nvSpPr>
      <dsp:spPr>
        <a:xfrm>
          <a:off x="3640718" y="1509942"/>
          <a:ext cx="846562" cy="84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4FE00D-E98A-4C4B-A589-863C67D27FD0}">
      <dsp:nvSpPr>
        <dsp:cNvPr id="0" name=""/>
        <dsp:cNvSpPr/>
      </dsp:nvSpPr>
      <dsp:spPr>
        <a:xfrm>
          <a:off x="2854625" y="3130505"/>
          <a:ext cx="2418750" cy="109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ZA" sz="1100" kern="1200"/>
            <a:t>Scrum Master – gives out tasks to the developers, in charge of ensuring the tasks are done on time. </a:t>
          </a:r>
        </a:p>
      </dsp:txBody>
      <dsp:txXfrm>
        <a:off x="2854625" y="3130505"/>
        <a:ext cx="2418750" cy="1092656"/>
      </dsp:txXfrm>
    </dsp:sp>
    <dsp:sp modelId="{13564EA1-F0FC-444E-A6A4-6BBA5AC8AA4D}">
      <dsp:nvSpPr>
        <dsp:cNvPr id="0" name=""/>
        <dsp:cNvSpPr/>
      </dsp:nvSpPr>
      <dsp:spPr>
        <a:xfrm>
          <a:off x="6168312" y="1195505"/>
          <a:ext cx="1475437" cy="147543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904550-0A94-41E3-8297-4A53AE0A217F}">
      <dsp:nvSpPr>
        <dsp:cNvPr id="0" name=""/>
        <dsp:cNvSpPr/>
      </dsp:nvSpPr>
      <dsp:spPr>
        <a:xfrm>
          <a:off x="6482750" y="1509942"/>
          <a:ext cx="846562" cy="846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273F5A-C8C8-429A-8211-AB3041D23A8B}">
      <dsp:nvSpPr>
        <dsp:cNvPr id="0" name=""/>
        <dsp:cNvSpPr/>
      </dsp:nvSpPr>
      <dsp:spPr>
        <a:xfrm>
          <a:off x="5696656" y="3130505"/>
          <a:ext cx="2418750" cy="109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ZA" sz="1100" kern="1200"/>
            <a:t> Developers – Java Development to meet the requirements of the product owner.</a:t>
          </a:r>
        </a:p>
      </dsp:txBody>
      <dsp:txXfrm>
        <a:off x="5696656" y="3130505"/>
        <a:ext cx="2418750" cy="10926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8/4/2023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6658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8/4/2023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415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8/4/2023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910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8/4/2023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979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8/4/2023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618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8/4/2023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12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8/4/2023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4604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8/4/2023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553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8/4/2023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23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8/4/2023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820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8/4/2023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970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8/4/2023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866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03" r:id="rId6"/>
    <p:sldLayoutId id="2147483699" r:id="rId7"/>
    <p:sldLayoutId id="2147483700" r:id="rId8"/>
    <p:sldLayoutId id="2147483701" r:id="rId9"/>
    <p:sldLayoutId id="2147483702" r:id="rId10"/>
    <p:sldLayoutId id="2147483704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7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CAEF9F-A1F3-D5B2-41BE-EDC2B7704B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531" y="1346268"/>
            <a:ext cx="5274860" cy="3066706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ZA"/>
              <a:t>Grocery Shopping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3BC676-C513-C4CA-6B82-934952FD0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1212" y="4412974"/>
            <a:ext cx="4524024" cy="1576188"/>
          </a:xfrm>
        </p:spPr>
        <p:txBody>
          <a:bodyPr anchor="t">
            <a:normAutofit/>
          </a:bodyPr>
          <a:lstStyle/>
          <a:p>
            <a:r>
              <a:rPr lang="en-ZA" dirty="0"/>
              <a:t>Omphile </a:t>
            </a:r>
            <a:r>
              <a:rPr lang="en-ZA" dirty="0" err="1"/>
              <a:t>Maelagongwe</a:t>
            </a:r>
            <a:r>
              <a:rPr lang="en-ZA" dirty="0"/>
              <a:t> Disemelo 4358375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7D887A3-61AD-4674-BC53-8DFA8CF7B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79F0FB3-8461-462D-84A2-53106FBF4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348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1E3C311-4E8A-45D9-97BF-07F5FD346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88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Apples on a weighing scale">
            <a:extLst>
              <a:ext uri="{FF2B5EF4-FFF2-40B4-BE49-F238E27FC236}">
                <a16:creationId xmlns:a16="http://schemas.microsoft.com/office/drawing/2014/main" id="{26B99C68-9150-C4E5-65C5-20A2C06C4C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94" r="25301" b="-1"/>
          <a:stretch/>
        </p:blipFill>
        <p:spPr>
          <a:xfrm>
            <a:off x="7187979" y="10"/>
            <a:ext cx="5004021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DB6A630-91A6-3D24-C9B0-94FD508515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75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85"/>
    </mc:Choice>
    <mc:Fallback xmlns="">
      <p:transition spd="slow" advTm="9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68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95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Fruits and vegetables in bags">
            <a:extLst>
              <a:ext uri="{FF2B5EF4-FFF2-40B4-BE49-F238E27FC236}">
                <a16:creationId xmlns:a16="http://schemas.microsoft.com/office/drawing/2014/main" id="{B8929A69-C473-8903-B238-1A8A4E4BDF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84" r="-1" b="-1"/>
          <a:stretch/>
        </p:blipFill>
        <p:spPr>
          <a:xfrm>
            <a:off x="0" y="10"/>
            <a:ext cx="9947062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8B598134-D292-43E6-9C55-117198046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1834" y="0"/>
            <a:ext cx="4980168" cy="6858000"/>
          </a:xfrm>
          <a:custGeom>
            <a:avLst/>
            <a:gdLst>
              <a:gd name="connsiteX0" fmla="*/ 1623023 w 4901771"/>
              <a:gd name="connsiteY0" fmla="*/ 0 h 6858000"/>
              <a:gd name="connsiteX1" fmla="*/ 2716256 w 4901771"/>
              <a:gd name="connsiteY1" fmla="*/ 0 h 6858000"/>
              <a:gd name="connsiteX2" fmla="*/ 3496422 w 4901771"/>
              <a:gd name="connsiteY2" fmla="*/ 0 h 6858000"/>
              <a:gd name="connsiteX3" fmla="*/ 4544484 w 4901771"/>
              <a:gd name="connsiteY3" fmla="*/ 0 h 6858000"/>
              <a:gd name="connsiteX4" fmla="*/ 4710787 w 4901771"/>
              <a:gd name="connsiteY4" fmla="*/ 0 h 6858000"/>
              <a:gd name="connsiteX5" fmla="*/ 4901771 w 4901771"/>
              <a:gd name="connsiteY5" fmla="*/ 0 h 6858000"/>
              <a:gd name="connsiteX6" fmla="*/ 4901771 w 4901771"/>
              <a:gd name="connsiteY6" fmla="*/ 6858000 h 6858000"/>
              <a:gd name="connsiteX7" fmla="*/ 4710787 w 4901771"/>
              <a:gd name="connsiteY7" fmla="*/ 6858000 h 6858000"/>
              <a:gd name="connsiteX8" fmla="*/ 4544484 w 4901771"/>
              <a:gd name="connsiteY8" fmla="*/ 6858000 h 6858000"/>
              <a:gd name="connsiteX9" fmla="*/ 3496422 w 4901771"/>
              <a:gd name="connsiteY9" fmla="*/ 6858000 h 6858000"/>
              <a:gd name="connsiteX10" fmla="*/ 2716256 w 4901771"/>
              <a:gd name="connsiteY10" fmla="*/ 6858000 h 6858000"/>
              <a:gd name="connsiteX11" fmla="*/ 2502754 w 4901771"/>
              <a:gd name="connsiteY11" fmla="*/ 6858000 h 6858000"/>
              <a:gd name="connsiteX12" fmla="*/ 2390998 w 4901771"/>
              <a:gd name="connsiteY12" fmla="*/ 6780599 h 6858000"/>
              <a:gd name="connsiteX13" fmla="*/ 1874350 w 4901771"/>
              <a:gd name="connsiteY13" fmla="*/ 6374814 h 6858000"/>
              <a:gd name="connsiteX14" fmla="*/ 0 w 4901771"/>
              <a:gd name="connsiteY14" fmla="*/ 3621656 h 6858000"/>
              <a:gd name="connsiteX15" fmla="*/ 1600899 w 4901771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D210CB-5B3D-DCD1-59B4-892B3CE93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0" y="1045596"/>
            <a:ext cx="3689406" cy="1944371"/>
          </a:xfrm>
        </p:spPr>
        <p:txBody>
          <a:bodyPr anchor="b">
            <a:normAutofit/>
          </a:bodyPr>
          <a:lstStyle/>
          <a:p>
            <a:r>
              <a:rPr lang="en-ZA" dirty="0"/>
              <a:t>What will we cover?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BA6FE-0023-6120-E4F0-E34AA1F56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9" y="3220278"/>
            <a:ext cx="3633747" cy="2592125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ZA" sz="1300" dirty="0"/>
              <a:t>What inspired the project?</a:t>
            </a:r>
          </a:p>
          <a:p>
            <a:pPr>
              <a:lnSpc>
                <a:spcPct val="130000"/>
              </a:lnSpc>
            </a:pPr>
            <a:endParaRPr lang="en-ZA" sz="1300" dirty="0"/>
          </a:p>
          <a:p>
            <a:pPr>
              <a:lnSpc>
                <a:spcPct val="130000"/>
              </a:lnSpc>
            </a:pPr>
            <a:r>
              <a:rPr lang="en-ZA" sz="1300" dirty="0"/>
              <a:t>What did the customer require the grocery online system to do for them?</a:t>
            </a:r>
          </a:p>
          <a:p>
            <a:pPr>
              <a:lnSpc>
                <a:spcPct val="130000"/>
              </a:lnSpc>
            </a:pPr>
            <a:endParaRPr lang="en-ZA" sz="1300" dirty="0"/>
          </a:p>
          <a:p>
            <a:pPr>
              <a:lnSpc>
                <a:spcPct val="130000"/>
              </a:lnSpc>
            </a:pPr>
            <a:r>
              <a:rPr lang="en-ZA" sz="1300" dirty="0"/>
              <a:t>About the project.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C518D9B-9987-81D5-1FED-66D68AAF0C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1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69"/>
    </mc:Choice>
    <mc:Fallback xmlns="">
      <p:transition spd="slow" advTm="25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0C0D7D4-D83D-4C58-87D1-955F0A91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5853028 w 7476051"/>
              <a:gd name="connsiteY1" fmla="*/ 0 h 6858000"/>
              <a:gd name="connsiteX2" fmla="*/ 5875152 w 7476051"/>
              <a:gd name="connsiteY2" fmla="*/ 14997 h 6858000"/>
              <a:gd name="connsiteX3" fmla="*/ 7476051 w 7476051"/>
              <a:gd name="connsiteY3" fmla="*/ 3621656 h 6858000"/>
              <a:gd name="connsiteX4" fmla="*/ 5601702 w 7476051"/>
              <a:gd name="connsiteY4" fmla="*/ 6374814 h 6858000"/>
              <a:gd name="connsiteX5" fmla="*/ 5085053 w 7476051"/>
              <a:gd name="connsiteY5" fmla="*/ 6780599 h 6858000"/>
              <a:gd name="connsiteX6" fmla="*/ 4973297 w 7476051"/>
              <a:gd name="connsiteY6" fmla="*/ 6858000 h 6858000"/>
              <a:gd name="connsiteX7" fmla="*/ 0 w 747605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2" y="6374814"/>
                </a:cubicBezTo>
                <a:cubicBezTo>
                  <a:pt x="5429499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F9A324-404E-4C5D-AFF0-C5D0D841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8204" y="-1"/>
            <a:ext cx="2535264" cy="6858001"/>
          </a:xfrm>
          <a:custGeom>
            <a:avLst/>
            <a:gdLst>
              <a:gd name="connsiteX0" fmla="*/ 1218585 w 2535264"/>
              <a:gd name="connsiteY0" fmla="*/ 0 h 6858001"/>
              <a:gd name="connsiteX1" fmla="*/ 1236561 w 2535264"/>
              <a:gd name="connsiteY1" fmla="*/ 0 h 6858001"/>
              <a:gd name="connsiteX2" fmla="*/ 1264452 w 2535264"/>
              <a:gd name="connsiteY2" fmla="*/ 24550 h 6858001"/>
              <a:gd name="connsiteX3" fmla="*/ 2528121 w 2535264"/>
              <a:gd name="connsiteY3" fmla="*/ 3710502 h 6858001"/>
              <a:gd name="connsiteX4" fmla="*/ 492890 w 2535264"/>
              <a:gd name="connsiteY4" fmla="*/ 6507511 h 6858001"/>
              <a:gd name="connsiteX5" fmla="*/ 221418 w 2535264"/>
              <a:gd name="connsiteY5" fmla="*/ 6713387 h 6858001"/>
              <a:gd name="connsiteX6" fmla="*/ 20100 w 2535264"/>
              <a:gd name="connsiteY6" fmla="*/ 6858001 h 6858001"/>
              <a:gd name="connsiteX7" fmla="*/ 0 w 2535264"/>
              <a:gd name="connsiteY7" fmla="*/ 6858001 h 6858001"/>
              <a:gd name="connsiteX8" fmla="*/ 202488 w 2535264"/>
              <a:gd name="connsiteY8" fmla="*/ 6712547 h 6858001"/>
              <a:gd name="connsiteX9" fmla="*/ 473961 w 2535264"/>
              <a:gd name="connsiteY9" fmla="*/ 6506670 h 6858001"/>
              <a:gd name="connsiteX10" fmla="*/ 2509192 w 2535264"/>
              <a:gd name="connsiteY10" fmla="*/ 3709662 h 6858001"/>
              <a:gd name="connsiteX11" fmla="*/ 1245521 w 2535264"/>
              <a:gd name="connsiteY11" fmla="*/ 237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5264" h="6858001">
                <a:moveTo>
                  <a:pt x="1218585" y="0"/>
                </a:moveTo>
                <a:lnTo>
                  <a:pt x="1236561" y="0"/>
                </a:lnTo>
                <a:lnTo>
                  <a:pt x="1264452" y="24550"/>
                </a:lnTo>
                <a:cubicBezTo>
                  <a:pt x="2149109" y="863108"/>
                  <a:pt x="2598329" y="2210814"/>
                  <a:pt x="2528121" y="3710502"/>
                </a:cubicBezTo>
                <a:cubicBezTo>
                  <a:pt x="2462100" y="5120751"/>
                  <a:pt x="1489450" y="5742158"/>
                  <a:pt x="492890" y="6507511"/>
                </a:cubicBezTo>
                <a:cubicBezTo>
                  <a:pt x="402151" y="6577199"/>
                  <a:pt x="311847" y="6646154"/>
                  <a:pt x="221418" y="6713387"/>
                </a:cubicBezTo>
                <a:lnTo>
                  <a:pt x="20100" y="6858001"/>
                </a:lnTo>
                <a:lnTo>
                  <a:pt x="0" y="6858001"/>
                </a:lnTo>
                <a:lnTo>
                  <a:pt x="202488" y="6712547"/>
                </a:lnTo>
                <a:cubicBezTo>
                  <a:pt x="292917" y="6645314"/>
                  <a:pt x="383222" y="6576359"/>
                  <a:pt x="473961" y="6506670"/>
                </a:cubicBezTo>
                <a:cubicBezTo>
                  <a:pt x="1470520" y="5741317"/>
                  <a:pt x="2443170" y="5119911"/>
                  <a:pt x="2509192" y="3709662"/>
                </a:cubicBezTo>
                <a:cubicBezTo>
                  <a:pt x="2579400" y="2209973"/>
                  <a:pt x="2130178" y="862268"/>
                  <a:pt x="1245521" y="237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C4CE3C4-3600-4353-9FE1-B32D06BEF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37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A20E22-1CEC-DD74-496D-4FC11DD36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5185645" cy="1639888"/>
          </a:xfrm>
        </p:spPr>
        <p:txBody>
          <a:bodyPr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ZA" sz="2500" dirty="0"/>
              <a:t>Inspiration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29B51-5225-A606-57D2-5836DE4C6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519" y="2312988"/>
            <a:ext cx="5296964" cy="3651250"/>
          </a:xfrm>
        </p:spPr>
        <p:txBody>
          <a:bodyPr>
            <a:normAutofit/>
          </a:bodyPr>
          <a:lstStyle/>
          <a:p>
            <a:r>
              <a:rPr lang="en-ZA" dirty="0"/>
              <a:t>Grocery shopping online has become very broad and also has delivery services, but Fresh Finders will not focus on that. A few popular Grocery shopping systems are Checkers Sixty60 and Pick n Pay asap!</a:t>
            </a:r>
          </a:p>
        </p:txBody>
      </p:sp>
      <p:pic>
        <p:nvPicPr>
          <p:cNvPr id="7" name="Graphic 6" descr="Fruit Bowl">
            <a:extLst>
              <a:ext uri="{FF2B5EF4-FFF2-40B4-BE49-F238E27FC236}">
                <a16:creationId xmlns:a16="http://schemas.microsoft.com/office/drawing/2014/main" id="{89BEC303-2971-3753-B17B-C8DF89D3EB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37967" y="1934660"/>
            <a:ext cx="2988679" cy="2988679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9811730-B610-88B8-FEFF-14ED7F44DE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47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43"/>
    </mc:Choice>
    <mc:Fallback>
      <p:transition spd="slow" advTm="132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C14302F-E955-47D0-A56B-D1D1A6953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73" y="-9274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72E366A-B6DD-4F06-A42A-FF634FDE1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8839" y="970769"/>
            <a:ext cx="4936895" cy="4669465"/>
            <a:chOff x="648839" y="970769"/>
            <a:chExt cx="4936895" cy="4669465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750E550-BE93-4743-8659-1531F86CB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743803" y="1124162"/>
              <a:ext cx="4691485" cy="4342182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E626DC7-F0FE-49A7-AA4C-A8DB1F7EBA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864592" y="1290468"/>
              <a:ext cx="4389795" cy="4074679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EBB781F-78E5-4C66-811C-9FF8B5D50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1300000" flipH="1">
              <a:off x="648839" y="970769"/>
              <a:ext cx="4936895" cy="4669465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2AC6AFA-1C31-E280-8435-3D4638D5E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2543" y="1833229"/>
            <a:ext cx="3577022" cy="2934031"/>
          </a:xfrm>
        </p:spPr>
        <p:txBody>
          <a:bodyPr anchor="ctr">
            <a:normAutofit/>
          </a:bodyPr>
          <a:lstStyle/>
          <a:p>
            <a:r>
              <a:rPr lang="en-ZA" dirty="0"/>
              <a:t>The execution of the project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ECE4A89-F1EB-5AB9-0753-E6D3BFF2E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1774" y="1105306"/>
            <a:ext cx="4825512" cy="4337435"/>
          </a:xfrm>
        </p:spPr>
        <p:txBody>
          <a:bodyPr anchor="ctr">
            <a:normAutofit/>
          </a:bodyPr>
          <a:lstStyle/>
          <a:p>
            <a:r>
              <a:rPr lang="en-ZA" dirty="0"/>
              <a:t>The user must be able to select their groceries. The system will then calculate the sum of the prices of the items selected by the customer.</a:t>
            </a:r>
          </a:p>
          <a:p>
            <a:endParaRPr lang="en-ZA" dirty="0"/>
          </a:p>
          <a:p>
            <a:endParaRPr lang="en-ZA" dirty="0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122AE65-500D-84DB-FFC7-F320BC268E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60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526"/>
    </mc:Choice>
    <mc:Fallback>
      <p:transition spd="slow" advTm="315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9D5A6CC-B92F-08B2-175F-9BF50DED11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676715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85B592D-418C-B5C9-E7A3-016390C34B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73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418"/>
    </mc:Choice>
    <mc:Fallback>
      <p:transition spd="slow" advTm="554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152</Words>
  <Application>Microsoft Office PowerPoint</Application>
  <PresentationFormat>Widescreen</PresentationFormat>
  <Paragraphs>15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Meiryo</vt:lpstr>
      <vt:lpstr>Corbel</vt:lpstr>
      <vt:lpstr>SketchLinesVTI</vt:lpstr>
      <vt:lpstr>Grocery Shopping System</vt:lpstr>
      <vt:lpstr>What will we cover?</vt:lpstr>
      <vt:lpstr>Inspiration </vt:lpstr>
      <vt:lpstr>The execution of the project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Grocery Shopping System</dc:title>
  <dc:creator>Omphile Disemelo</dc:creator>
  <cp:lastModifiedBy>Omphile Disemelo</cp:lastModifiedBy>
  <cp:revision>1</cp:revision>
  <dcterms:created xsi:type="dcterms:W3CDTF">2023-08-04T13:41:18Z</dcterms:created>
  <dcterms:modified xsi:type="dcterms:W3CDTF">2023-08-04T17:07:21Z</dcterms:modified>
</cp:coreProperties>
</file>